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DED"/>
    <a:srgbClr val="A8C3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94"/>
    <p:restoredTop sz="94663"/>
  </p:normalViewPr>
  <p:slideViewPr>
    <p:cSldViewPr snapToGrid="0" snapToObjects="1">
      <p:cViewPr varScale="1">
        <p:scale>
          <a:sx n="70" d="100"/>
          <a:sy n="70" d="100"/>
        </p:scale>
        <p:origin x="176" y="1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F454-0386-6B42-B196-89A35B6957B5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0208-01F5-EC4B-B97E-DBB1E701D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986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F454-0386-6B42-B196-89A35B6957B5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0208-01F5-EC4B-B97E-DBB1E701D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66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F454-0386-6B42-B196-89A35B6957B5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0208-01F5-EC4B-B97E-DBB1E701D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267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F454-0386-6B42-B196-89A35B6957B5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0208-01F5-EC4B-B97E-DBB1E701D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576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F454-0386-6B42-B196-89A35B6957B5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0208-01F5-EC4B-B97E-DBB1E701D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89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F454-0386-6B42-B196-89A35B6957B5}" type="datetimeFigureOut">
              <a:rPr lang="en-US" smtClean="0"/>
              <a:t>3/9/20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0208-01F5-EC4B-B97E-DBB1E701D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43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F454-0386-6B42-B196-89A35B6957B5}" type="datetimeFigureOut">
              <a:rPr lang="en-US" smtClean="0"/>
              <a:t>3/9/20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0208-01F5-EC4B-B97E-DBB1E701D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57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F454-0386-6B42-B196-89A35B6957B5}" type="datetimeFigureOut">
              <a:rPr lang="en-US" smtClean="0"/>
              <a:t>3/9/20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0208-01F5-EC4B-B97E-DBB1E701D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041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F454-0386-6B42-B196-89A35B6957B5}" type="datetimeFigureOut">
              <a:rPr lang="en-US" smtClean="0"/>
              <a:t>3/9/20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0208-01F5-EC4B-B97E-DBB1E701D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1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F454-0386-6B42-B196-89A35B6957B5}" type="datetimeFigureOut">
              <a:rPr lang="en-US" smtClean="0"/>
              <a:t>3/9/20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0208-01F5-EC4B-B97E-DBB1E701D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686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F454-0386-6B42-B196-89A35B6957B5}" type="datetimeFigureOut">
              <a:rPr lang="en-US" smtClean="0"/>
              <a:t>3/9/20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0208-01F5-EC4B-B97E-DBB1E701D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747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9F454-0386-6B42-B196-89A35B6957B5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F0208-01F5-EC4B-B97E-DBB1E701D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666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DCB297C-1BAB-5948-997D-9598EF40FE2D}"/>
              </a:ext>
            </a:extLst>
          </p:cNvPr>
          <p:cNvGrpSpPr>
            <a:grpSpLocks noChangeAspect="1"/>
          </p:cNvGrpSpPr>
          <p:nvPr/>
        </p:nvGrpSpPr>
        <p:grpSpPr>
          <a:xfrm>
            <a:off x="3866834" y="1678967"/>
            <a:ext cx="1376714" cy="1376714"/>
            <a:chOff x="4246543" y="2156002"/>
            <a:chExt cx="1377137" cy="13771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6EF9097-257B-6547-BFD9-3B5C4E88A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1">
                  <a:lumMod val="65000"/>
                  <a:lumOff val="35000"/>
                  <a:tint val="45000"/>
                  <a:satMod val="400000"/>
                </a:schemeClr>
              </a:duotone>
              <a:alphaModFix amt="67000"/>
            </a:blip>
            <a:stretch>
              <a:fillRect/>
            </a:stretch>
          </p:blipFill>
          <p:spPr>
            <a:xfrm>
              <a:off x="4246543" y="2156002"/>
              <a:ext cx="1377137" cy="137713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C5DC99C-B3FA-6445-BC86-863C08F967FE}"/>
                </a:ext>
              </a:extLst>
            </p:cNvPr>
            <p:cNvSpPr/>
            <p:nvPr/>
          </p:nvSpPr>
          <p:spPr>
            <a:xfrm>
              <a:off x="4447275" y="2360256"/>
              <a:ext cx="978408" cy="978408"/>
            </a:xfrm>
            <a:prstGeom prst="ellipse">
              <a:avLst/>
            </a:prstGeom>
            <a:solidFill>
              <a:srgbClr val="51515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Book" panose="02000503020000020003" pitchFamily="2" charset="0"/>
                <a:ea typeface="CMU Bright Roman" panose="02000603000000000000" pitchFamily="2" charset="0"/>
                <a:cs typeface="CMU Bright Roman" panose="02000603000000000000" pitchFamily="2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70CDE45-41C4-AC4F-B18A-E9510AF38C3B}"/>
              </a:ext>
            </a:extLst>
          </p:cNvPr>
          <p:cNvGrpSpPr>
            <a:grpSpLocks noChangeAspect="1"/>
          </p:cNvGrpSpPr>
          <p:nvPr/>
        </p:nvGrpSpPr>
        <p:grpSpPr>
          <a:xfrm>
            <a:off x="5117403" y="852066"/>
            <a:ext cx="1380744" cy="1380744"/>
            <a:chOff x="3370408" y="3318796"/>
            <a:chExt cx="1652193" cy="165219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0F81E88-077E-C44F-A919-903DCCCE7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1">
                  <a:lumMod val="65000"/>
                  <a:lumOff val="35000"/>
                  <a:tint val="45000"/>
                  <a:satMod val="400000"/>
                </a:schemeClr>
              </a:duotone>
              <a:alphaModFix amt="67000"/>
            </a:blip>
            <a:stretch>
              <a:fillRect/>
            </a:stretch>
          </p:blipFill>
          <p:spPr>
            <a:xfrm>
              <a:off x="3370408" y="3318796"/>
              <a:ext cx="1652193" cy="165219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4FCBD8-6C7E-704F-A76B-03A6C30EBBAF}"/>
                </a:ext>
              </a:extLst>
            </p:cNvPr>
            <p:cNvSpPr/>
            <p:nvPr/>
          </p:nvSpPr>
          <p:spPr>
            <a:xfrm>
              <a:off x="3607776" y="3566362"/>
              <a:ext cx="1179576" cy="1179576"/>
            </a:xfrm>
            <a:prstGeom prst="ellipse">
              <a:avLst/>
            </a:prstGeom>
            <a:solidFill>
              <a:srgbClr val="51515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Book" panose="02000503020000020003" pitchFamily="2" charset="0"/>
                <a:ea typeface="CMU Bright Roman" panose="02000603000000000000" pitchFamily="2" charset="0"/>
                <a:cs typeface="CMU Bright Roman" panose="02000603000000000000" pitchFamily="2" charset="0"/>
              </a:endParaRPr>
            </a:p>
          </p:txBody>
        </p:sp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22C9604-62AF-A444-8EE1-9583FEE92A82}"/>
              </a:ext>
            </a:extLst>
          </p:cNvPr>
          <p:cNvSpPr/>
          <p:nvPr/>
        </p:nvSpPr>
        <p:spPr>
          <a:xfrm>
            <a:off x="6659508" y="487453"/>
            <a:ext cx="2137416" cy="2670369"/>
          </a:xfrm>
          <a:prstGeom prst="roundRect">
            <a:avLst>
              <a:gd name="adj" fmla="val 13192"/>
            </a:avLst>
          </a:prstGeom>
          <a:solidFill>
            <a:srgbClr val="678CBC">
              <a:alpha val="34000"/>
            </a:srgbClr>
          </a:solidFill>
          <a:ln w="19050" cmpd="sng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600"/>
              </a:spcAft>
              <a:buSzPct val="150000"/>
            </a:pPr>
            <a:endParaRPr lang="en-US" sz="1400" dirty="0">
              <a:solidFill>
                <a:srgbClr val="262626"/>
              </a:solidFill>
              <a:latin typeface="Avenir Book" panose="02000503020000020003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A8ADF5-57EA-284F-A536-C5EC7F0BA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9557">
                        <a14:foregroundMark x1="96231" y1="58392" x2="96231" y2="583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61484" y="1953096"/>
            <a:ext cx="1134096" cy="10636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D4E06A8-AF4A-124C-B61A-C298BCFD0012}"/>
              </a:ext>
            </a:extLst>
          </p:cNvPr>
          <p:cNvSpPr/>
          <p:nvPr/>
        </p:nvSpPr>
        <p:spPr>
          <a:xfrm>
            <a:off x="7058520" y="695216"/>
            <a:ext cx="1342038" cy="384375"/>
          </a:xfrm>
          <a:prstGeom prst="roundRect">
            <a:avLst>
              <a:gd name="adj" fmla="val 0"/>
            </a:avLst>
          </a:prstGeom>
          <a:solidFill>
            <a:srgbClr val="678CBC">
              <a:alpha val="50000"/>
            </a:srgbClr>
          </a:solidFill>
          <a:ln w="19050" cmpd="sng">
            <a:noFill/>
            <a:prstDash val="sys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5720" bIns="0" rtlCol="0" anchor="ctr"/>
          <a:lstStyle/>
          <a:p>
            <a:pPr algn="ctr"/>
            <a:r>
              <a:rPr lang="en-US" sz="1600" b="1" spc="200" dirty="0">
                <a:solidFill>
                  <a:srgbClr val="FFFFFF"/>
                </a:solidFill>
                <a:latin typeface="Avenir Book" panose="02000503020000020003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DOMAIN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ADAF27-4E85-344C-9890-FFE0D3D82229}"/>
              </a:ext>
            </a:extLst>
          </p:cNvPr>
          <p:cNvSpPr/>
          <p:nvPr/>
        </p:nvSpPr>
        <p:spPr>
          <a:xfrm>
            <a:off x="6664924" y="1146735"/>
            <a:ext cx="1523292" cy="3385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600" spc="100" dirty="0">
                <a:solidFill>
                  <a:srgbClr val="232323"/>
                </a:solidFill>
                <a:latin typeface="Avenir Roman" panose="02000503020000020003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behaviors</a:t>
            </a:r>
            <a:endParaRPr lang="en-US" sz="1600" spc="100" dirty="0">
              <a:effectLst/>
              <a:latin typeface="Avenir Roman" panose="02000503020000020003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07E19A-AF52-CC42-BA78-AC1764D1EA53}"/>
              </a:ext>
            </a:extLst>
          </p:cNvPr>
          <p:cNvSpPr/>
          <p:nvPr/>
        </p:nvSpPr>
        <p:spPr>
          <a:xfrm>
            <a:off x="7037096" y="1412678"/>
            <a:ext cx="1784885" cy="2616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100" spc="100" dirty="0">
                <a:solidFill>
                  <a:srgbClr val="232323"/>
                </a:solidFill>
                <a:latin typeface="Avenir Roman" panose="02000503020000020003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mental functions</a:t>
            </a:r>
            <a:endParaRPr lang="en-US" sz="1100" spc="100" dirty="0">
              <a:effectLst/>
              <a:latin typeface="Avenir Roman" panose="02000503020000020003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DC26EE-EA44-D741-9139-CE02193BAC4B}"/>
              </a:ext>
            </a:extLst>
          </p:cNvPr>
          <p:cNvSpPr/>
          <p:nvPr/>
        </p:nvSpPr>
        <p:spPr>
          <a:xfrm>
            <a:off x="6782542" y="1592538"/>
            <a:ext cx="1599385" cy="3077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400" spc="100" dirty="0">
                <a:solidFill>
                  <a:srgbClr val="232323"/>
                </a:solidFill>
                <a:latin typeface="Avenir Roman" panose="02000503020000020003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paradigms </a:t>
            </a:r>
            <a:endParaRPr lang="en-US" sz="1400" spc="100" dirty="0">
              <a:effectLst/>
              <a:latin typeface="Avenir Roman" panose="02000503020000020003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F68282-C557-4643-987F-8C3D789856FD}"/>
              </a:ext>
            </a:extLst>
          </p:cNvPr>
          <p:cNvSpPr/>
          <p:nvPr/>
        </p:nvSpPr>
        <p:spPr>
          <a:xfrm>
            <a:off x="4072759" y="2061425"/>
            <a:ext cx="978107" cy="541559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200" spc="100" dirty="0">
                <a:solidFill>
                  <a:schemeClr val="bg1"/>
                </a:solidFill>
                <a:latin typeface="Avenir Roman" panose="02000503020000020003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meta-analysis</a:t>
            </a:r>
            <a:endParaRPr lang="en-US" sz="1200" spc="100" dirty="0">
              <a:solidFill>
                <a:schemeClr val="bg1"/>
              </a:solidFill>
              <a:effectLst/>
              <a:latin typeface="Avenir Roman" panose="02000503020000020003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FCE91E-F02F-1141-9DF8-68E40818BD51}"/>
              </a:ext>
            </a:extLst>
          </p:cNvPr>
          <p:cNvSpPr/>
          <p:nvPr/>
        </p:nvSpPr>
        <p:spPr>
          <a:xfrm>
            <a:off x="5218082" y="1271002"/>
            <a:ext cx="1189709" cy="541559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200" spc="100" dirty="0">
                <a:solidFill>
                  <a:schemeClr val="bg1"/>
                </a:solidFill>
                <a:latin typeface="Avenir Roman" panose="02000503020000020003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machine learning</a:t>
            </a:r>
            <a:endParaRPr lang="en-US" sz="1200" spc="100" dirty="0">
              <a:solidFill>
                <a:schemeClr val="bg1"/>
              </a:solidFill>
              <a:effectLst/>
              <a:latin typeface="Avenir Roman" panose="02000503020000020003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D8CE285-2583-BC4F-9C64-1A4F654BDC81}"/>
              </a:ext>
            </a:extLst>
          </p:cNvPr>
          <p:cNvGrpSpPr/>
          <p:nvPr/>
        </p:nvGrpSpPr>
        <p:grpSpPr>
          <a:xfrm>
            <a:off x="371918" y="487453"/>
            <a:ext cx="2062021" cy="2670369"/>
            <a:chOff x="646238" y="1456717"/>
            <a:chExt cx="2062021" cy="267036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E37A78F-A4BD-6B42-8C2A-DD2092C42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6238" y="1456717"/>
              <a:ext cx="1915124" cy="2548029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4F7A4A2-2E5A-914B-85F3-7A7C5D171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6827" y="1514221"/>
              <a:ext cx="1915124" cy="2548029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65D5B3E-2ECF-C54E-A7DF-CCD2B2258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3135" y="1579057"/>
              <a:ext cx="1915124" cy="2548029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54FD1D79-AC1E-4A41-8A8E-3D151DA963E6}"/>
              </a:ext>
            </a:extLst>
          </p:cNvPr>
          <p:cNvSpPr/>
          <p:nvPr/>
        </p:nvSpPr>
        <p:spPr>
          <a:xfrm>
            <a:off x="1717760" y="763583"/>
            <a:ext cx="563637" cy="129813"/>
          </a:xfrm>
          <a:prstGeom prst="rect">
            <a:avLst/>
          </a:prstGeom>
          <a:solidFill>
            <a:srgbClr val="A8C3F4">
              <a:alpha val="35000"/>
            </a:srgbClr>
          </a:solidFill>
          <a:ln w="19050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4AB9900-B956-E442-9BA2-739C515912B7}"/>
              </a:ext>
            </a:extLst>
          </p:cNvPr>
          <p:cNvSpPr/>
          <p:nvPr/>
        </p:nvSpPr>
        <p:spPr>
          <a:xfrm>
            <a:off x="588901" y="1428983"/>
            <a:ext cx="567334" cy="588092"/>
          </a:xfrm>
          <a:prstGeom prst="rect">
            <a:avLst/>
          </a:prstGeom>
          <a:solidFill>
            <a:srgbClr val="A8C3F4">
              <a:alpha val="35000"/>
            </a:srgbClr>
          </a:solidFill>
          <a:ln w="19050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E11DCB-183D-3F43-BF65-14C32B196BD9}"/>
              </a:ext>
            </a:extLst>
          </p:cNvPr>
          <p:cNvGrpSpPr>
            <a:grpSpLocks noChangeAspect="1"/>
          </p:cNvGrpSpPr>
          <p:nvPr/>
        </p:nvGrpSpPr>
        <p:grpSpPr>
          <a:xfrm>
            <a:off x="2609103" y="851675"/>
            <a:ext cx="1376714" cy="1376714"/>
            <a:chOff x="3678985" y="1014548"/>
            <a:chExt cx="1275696" cy="127569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1E93B11-7499-BE42-A0CA-FA12A5DF5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1">
                  <a:lumMod val="65000"/>
                  <a:lumOff val="35000"/>
                  <a:tint val="45000"/>
                  <a:satMod val="400000"/>
                </a:schemeClr>
              </a:duotone>
              <a:alphaModFix amt="67000"/>
            </a:blip>
            <a:stretch>
              <a:fillRect/>
            </a:stretch>
          </p:blipFill>
          <p:spPr>
            <a:xfrm>
              <a:off x="3678985" y="1014548"/>
              <a:ext cx="1275696" cy="1275696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98D1E9C-EE08-7840-9055-6DA3F8A8758B}"/>
                </a:ext>
              </a:extLst>
            </p:cNvPr>
            <p:cNvSpPr/>
            <p:nvPr/>
          </p:nvSpPr>
          <p:spPr>
            <a:xfrm>
              <a:off x="3860260" y="1204576"/>
              <a:ext cx="914400" cy="914400"/>
            </a:xfrm>
            <a:prstGeom prst="ellipse">
              <a:avLst/>
            </a:prstGeom>
            <a:solidFill>
              <a:srgbClr val="51515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Book" panose="02000503020000020003" pitchFamily="2" charset="0"/>
                <a:ea typeface="CMU Bright Roman" panose="02000603000000000000" pitchFamily="2" charset="0"/>
                <a:cs typeface="CMU Bright Roman" panose="02000603000000000000" pitchFamily="2" charset="0"/>
              </a:endParaRP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4BD0E4A7-D67F-F445-950A-F1810B855A3A}"/>
              </a:ext>
            </a:extLst>
          </p:cNvPr>
          <p:cNvSpPr/>
          <p:nvPr/>
        </p:nvSpPr>
        <p:spPr>
          <a:xfrm>
            <a:off x="2778379" y="1222404"/>
            <a:ext cx="1066559" cy="504177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100" spc="100" dirty="0">
                <a:solidFill>
                  <a:schemeClr val="bg1"/>
                </a:solidFill>
                <a:latin typeface="Avenir Roman" panose="02000503020000020003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text processing</a:t>
            </a:r>
            <a:endParaRPr lang="en-US" sz="1100" spc="100" dirty="0">
              <a:solidFill>
                <a:schemeClr val="bg1"/>
              </a:solidFill>
              <a:effectLst/>
              <a:latin typeface="Avenir Roman" panose="02000503020000020003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002CF6F-F714-3B41-AE80-23F314E3136D}"/>
              </a:ext>
            </a:extLst>
          </p:cNvPr>
          <p:cNvSpPr/>
          <p:nvPr/>
        </p:nvSpPr>
        <p:spPr>
          <a:xfrm>
            <a:off x="7058519" y="699262"/>
            <a:ext cx="1342037" cy="380329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63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1505</TotalTime>
  <Words>10</Words>
  <Application>Microsoft Macintosh PowerPoint</Application>
  <PresentationFormat>On-screen Show (16:10)</PresentationFormat>
  <Paragraphs>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Avenir Book</vt:lpstr>
      <vt:lpstr>Avenir Roman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Ellie Helen Beam</dc:creator>
  <cp:lastModifiedBy>Ellie Helen Beam</cp:lastModifiedBy>
  <cp:revision>15</cp:revision>
  <dcterms:created xsi:type="dcterms:W3CDTF">2020-03-09T19:31:40Z</dcterms:created>
  <dcterms:modified xsi:type="dcterms:W3CDTF">2020-03-10T20:37:10Z</dcterms:modified>
</cp:coreProperties>
</file>